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80" r:id="rId4"/>
    <p:sldId id="382" r:id="rId5"/>
    <p:sldId id="370" r:id="rId6"/>
    <p:sldId id="383" r:id="rId7"/>
    <p:sldId id="384" r:id="rId8"/>
    <p:sldId id="385" r:id="rId9"/>
    <p:sldId id="386" r:id="rId10"/>
    <p:sldId id="34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</a:t>
            </a:r>
            <a:r>
              <a:rPr lang="nl-NL" sz="6000" dirty="0" smtClean="0"/>
              <a:t>1.3 </a:t>
            </a:r>
            <a:r>
              <a:rPr lang="nl-NL" sz="6000" dirty="0" smtClean="0"/>
              <a:t>– les </a:t>
            </a:r>
            <a:r>
              <a:rPr lang="nl-NL" sz="6000" dirty="0"/>
              <a:t>1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IBS 1.2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Veel niet ingeleverd. Een deel gelukkig ook wel.</a:t>
            </a:r>
            <a:endParaRPr lang="nl-NL" dirty="0" smtClean="0"/>
          </a:p>
          <a:p>
            <a:pPr lvl="1"/>
            <a:r>
              <a:rPr lang="nl-NL" dirty="0" smtClean="0"/>
              <a:t>Waarom?</a:t>
            </a:r>
          </a:p>
          <a:p>
            <a:pPr lvl="1"/>
            <a:r>
              <a:rPr lang="nl-NL" dirty="0" smtClean="0"/>
              <a:t>Hoe kun je dat beter oplossen?</a:t>
            </a:r>
          </a:p>
          <a:p>
            <a:pPr lvl="1"/>
            <a:r>
              <a:rPr lang="nl-NL" dirty="0" smtClean="0"/>
              <a:t>Hoe los je dat nu op?</a:t>
            </a:r>
          </a:p>
          <a:p>
            <a:r>
              <a:rPr lang="nl-NL" dirty="0" smtClean="0"/>
              <a:t>Het was een moeilijke opdracht.</a:t>
            </a:r>
          </a:p>
          <a:p>
            <a:r>
              <a:rPr lang="nl-NL" dirty="0" smtClean="0"/>
              <a:t>Maken van een verslag is ook al lastig.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 ik binnengekregen?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68366"/>
            <a:ext cx="8706126" cy="4908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85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deze periode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 verbeteren de saldobegroting.</a:t>
            </a:r>
          </a:p>
          <a:p>
            <a:r>
              <a:rPr lang="nl-NL" dirty="0" smtClean="0"/>
              <a:t>Elk onderdeel gaan we iets dieper op in dan we gedaan hebben.</a:t>
            </a:r>
          </a:p>
          <a:p>
            <a:r>
              <a:rPr lang="nl-NL" dirty="0" smtClean="0"/>
              <a:t>Trends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23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Keuze teelt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Pak de teelt van de vorige periode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Welk ras ga je kiezen?</a:t>
            </a:r>
          </a:p>
          <a:p>
            <a:pPr marL="514350" indent="-514350">
              <a:buAutoNum type="arabicPeriod"/>
            </a:pPr>
            <a:r>
              <a:rPr lang="nl-NL" dirty="0" smtClean="0"/>
              <a:t>Voor een goed eindresultaat, moet je zorgen voor goed zaad!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48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16632"/>
            <a:ext cx="5904656" cy="667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4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zaaizaad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nodig per hectare?</a:t>
            </a:r>
          </a:p>
          <a:p>
            <a:r>
              <a:rPr lang="nl-NL" dirty="0" smtClean="0"/>
              <a:t>Hoeveel kost het per zak/korrel</a:t>
            </a:r>
          </a:p>
          <a:p>
            <a:r>
              <a:rPr lang="nl-NL" dirty="0" smtClean="0"/>
              <a:t>Verschil in prijzen?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959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kun je samen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Gecoat zaaizaad?</a:t>
            </a:r>
          </a:p>
          <a:p>
            <a:r>
              <a:rPr lang="nl-NL" dirty="0" smtClean="0"/>
              <a:t>Zaaien en bemesten?</a:t>
            </a:r>
          </a:p>
          <a:p>
            <a:r>
              <a:rPr lang="nl-NL" dirty="0" smtClean="0"/>
              <a:t>Zaaien en beschermen?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958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tarief van het zaaien zelf.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Trekker +  werktuig</a:t>
            </a:r>
          </a:p>
          <a:p>
            <a:r>
              <a:rPr lang="nl-NL" dirty="0" smtClean="0"/>
              <a:t>Juiste trekker, juiste vermogen.</a:t>
            </a:r>
          </a:p>
          <a:p>
            <a:r>
              <a:rPr lang="nl-NL" dirty="0" smtClean="0"/>
              <a:t>Zeker uitrekenen bij eigen mechanisatie.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926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3936</TotalTime>
  <Words>178</Words>
  <Application>Microsoft Office PowerPoint</Application>
  <PresentationFormat>Diavoorstelling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Terugblik IBS 1.2</vt:lpstr>
      <vt:lpstr>Wat heb ik binnengekregen?</vt:lpstr>
      <vt:lpstr>Wat gaan we deze periode doen</vt:lpstr>
      <vt:lpstr>Keuze teelt</vt:lpstr>
      <vt:lpstr>PowerPoint-presentatie</vt:lpstr>
      <vt:lpstr>Kosten zaaizaad</vt:lpstr>
      <vt:lpstr>Wat kun je samen doen?</vt:lpstr>
      <vt:lpstr>Het tarief van het zaaien zelf.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109</cp:revision>
  <dcterms:created xsi:type="dcterms:W3CDTF">2013-11-15T15:05:42Z</dcterms:created>
  <dcterms:modified xsi:type="dcterms:W3CDTF">2018-02-05T14:27:39Z</dcterms:modified>
</cp:coreProperties>
</file>